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58" r:id="rId5"/>
    <p:sldId id="259" r:id="rId6"/>
    <p:sldId id="283" r:id="rId7"/>
    <p:sldId id="263" r:id="rId8"/>
    <p:sldId id="271" r:id="rId9"/>
    <p:sldId id="284" r:id="rId10"/>
    <p:sldId id="269" r:id="rId11"/>
    <p:sldId id="288" r:id="rId12"/>
    <p:sldId id="286" r:id="rId13"/>
    <p:sldId id="268" r:id="rId14"/>
    <p:sldId id="272" r:id="rId15"/>
    <p:sldId id="275" r:id="rId16"/>
    <p:sldId id="279" r:id="rId17"/>
    <p:sldId id="290" r:id="rId18"/>
    <p:sldId id="291" r:id="rId19"/>
    <p:sldId id="274" r:id="rId20"/>
    <p:sldId id="276" r:id="rId21"/>
    <p:sldId id="278" r:id="rId22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4"/>
    </p:embeddedFont>
    <p:embeddedFont>
      <p:font typeface="G마켓 산스 TTF Light" panose="02000000000000000000" pitchFamily="2" charset="-127"/>
      <p:regular r:id="rId25"/>
    </p:embeddedFont>
    <p:embeddedFont>
      <p:font typeface="Montserrat Black" pitchFamily="2" charset="0"/>
      <p:bold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C1E"/>
    <a:srgbClr val="224270"/>
    <a:srgbClr val="000000"/>
    <a:srgbClr val="13243E"/>
    <a:srgbClr val="70AD47"/>
    <a:srgbClr val="ED7D3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82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tPzK4dzVKU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young-up.tistory.com/10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creatures/polygonal-dragon-116690" TargetMode="External"/><Relationship Id="rId5" Type="http://schemas.openxmlformats.org/officeDocument/2006/relationships/hyperlink" Target="https://assetstore.unity.com/packages/3d/characters/humanoids/fantasy/pspsps-cat-192633" TargetMode="External"/><Relationship Id="rId10" Type="http://schemas.openxmlformats.org/officeDocument/2006/relationships/hyperlink" Target="https://youtu.be/21ZFf3FHiD8" TargetMode="External"/><Relationship Id="rId4" Type="http://schemas.openxmlformats.org/officeDocument/2006/relationships/hyperlink" Target="https://m.blog.naver.com/PostView.naver?isHttpsRedirect=true&amp;blogId=infogram&amp;logNo=220739156637" TargetMode="External"/><Relationship Id="rId9" Type="http://schemas.openxmlformats.org/officeDocument/2006/relationships/hyperlink" Target="https://www.youtube.com/watch?v=iAMNUI3m8JY&amp;t=216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pic>
        <p:nvPicPr>
          <p:cNvPr id="8" name="그림 7" descr="별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A2BAF064-0C5E-B3AA-420A-A0FFE6264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63" y="2734244"/>
            <a:ext cx="3890873" cy="3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03C420-42F6-BCF8-05AA-D195D725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25" y="1221223"/>
            <a:ext cx="5060950" cy="54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678322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 및 중점 연구 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35BB-A46A-ACAE-4E7F-6D44739ABE51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FBFE0-D008-02BD-FB9F-8811F7CB491B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0F53F-F123-C8CD-C840-503B16019E1B}"/>
              </a:ext>
            </a:extLst>
          </p:cNvPr>
          <p:cNvSpPr txBox="1"/>
          <p:nvPr/>
        </p:nvSpPr>
        <p:spPr>
          <a:xfrm>
            <a:off x="6208687" y="3630083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만들 수 있는 환경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1F2556-1E26-1C16-4921-F1A667F7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1112C-0C6D-E02A-00BE-2AF98BDDA1BA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20" y="1395028"/>
            <a:ext cx="1181018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1" y="3971889"/>
            <a:ext cx="1181016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8C8E27-45AD-E949-44F7-8BA271699EB7}"/>
              </a:ext>
            </a:extLst>
          </p:cNvPr>
          <p:cNvSpPr/>
          <p:nvPr/>
        </p:nvSpPr>
        <p:spPr>
          <a:xfrm>
            <a:off x="723346" y="3460342"/>
            <a:ext cx="2770877" cy="46151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2C4FD-1991-441B-2E32-7B1829BCD117}"/>
              </a:ext>
            </a:extLst>
          </p:cNvPr>
          <p:cNvSpPr txBox="1"/>
          <p:nvPr/>
        </p:nvSpPr>
        <p:spPr>
          <a:xfrm>
            <a:off x="723345" y="3479446"/>
            <a:ext cx="277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“Lovers in a Dangerous Spacetime” </a:t>
            </a:r>
            <a:r>
              <a:rPr lang="ko-KR" altLang="en-US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endParaRPr lang="ko-KR" altLang="en-US" sz="13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507152"/>
            <a:ext cx="3276332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507151"/>
            <a:ext cx="3276333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</a:t>
              </a:r>
              <a:r>
                <a:rPr lang="ko-KR" altLang="en-US" sz="30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매니아층을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479089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6" y="3121734"/>
            <a:ext cx="5168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개발일정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90572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117894" y="1331600"/>
            <a:ext cx="119562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템플릿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https://m.blog.naver.com/PostView.naver?isHttpsRedirect=true&amp;blogId=infogram&amp;logNo=220739156637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https://assetstore.unity.com/packages/3d/characters/humanoids/fantasy/pspsps-cat-192633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6"/>
              </a:rPr>
              <a:t>https://assetstore.unity.com/packages/3d/characters/creatures/polygonal-dragon-116690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7"/>
              </a:rPr>
              <a:t>https://young-up.tistory.com/1013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Official Gameplay Trailer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8"/>
              </a:rPr>
              <a:t>https://www.youtube.com/watch?v=ItPzK4dzVKU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 </a:t>
            </a:r>
            <a:r>
              <a:rPr lang="ko-KR" altLang="en-US" sz="1600" i="0" dirty="0" err="1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플레이영상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9"/>
              </a:rPr>
              <a:t>https://www.youtube.com/watch?v=iAMNUI3m8JY&amp;t=216s</a:t>
            </a:r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갓레이</a:t>
            </a:r>
            <a:r>
              <a:rPr lang="ko-KR" altLang="en-US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구현예제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10"/>
              </a:rPr>
              <a:t>https://youtu.be/21ZFf3FHiD8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404340"/>
            <a:ext cx="3960000" cy="2160000"/>
          </a:xfrm>
          <a:prstGeom prst="rect">
            <a:avLst/>
          </a:prstGeom>
        </p:spPr>
      </p:pic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404340"/>
            <a:ext cx="3960000" cy="21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43E8EA-3D7E-9B2F-EC56-C12194CD1844}"/>
              </a:ext>
            </a:extLst>
          </p:cNvPr>
          <p:cNvSpPr/>
          <p:nvPr/>
        </p:nvSpPr>
        <p:spPr>
          <a:xfrm>
            <a:off x="1077346" y="6165533"/>
            <a:ext cx="3960000" cy="4064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12ED3F-0EC2-7CDA-A645-A9F80A15B66D}"/>
              </a:ext>
            </a:extLst>
          </p:cNvPr>
          <p:cNvSpPr/>
          <p:nvPr/>
        </p:nvSpPr>
        <p:spPr>
          <a:xfrm>
            <a:off x="7176000" y="6199469"/>
            <a:ext cx="3960000" cy="37249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53594"/>
            <a:ext cx="435462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53594"/>
            <a:ext cx="496843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1714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1714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FD10F0-C26E-A71E-3AA2-9B7D8150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4" y="1508185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693265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F504EA-45B0-1703-17FC-1D73F32EA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509" y="1274008"/>
            <a:ext cx="3224955" cy="52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808</Words>
  <Application>Microsoft Office PowerPoint</Application>
  <PresentationFormat>와이드스크린</PresentationFormat>
  <Paragraphs>173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Arial</vt:lpstr>
      <vt:lpstr>Wingdings</vt:lpstr>
      <vt:lpstr>맑은 고딕</vt:lpstr>
      <vt:lpstr>Montserrat Black</vt:lpstr>
      <vt:lpstr>G마켓 산스 TTF Light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최유진(2020180041)</cp:lastModifiedBy>
  <cp:revision>149</cp:revision>
  <dcterms:created xsi:type="dcterms:W3CDTF">2022-11-25T05:47:03Z</dcterms:created>
  <dcterms:modified xsi:type="dcterms:W3CDTF">2022-12-18T16:42:45Z</dcterms:modified>
</cp:coreProperties>
</file>